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92D-F195-44BD-814D-69DDCD36B72F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0E90-F3AB-445B-8159-77A41993E8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92D-F195-44BD-814D-69DDCD36B72F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0E90-F3AB-445B-8159-77A41993E8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92D-F195-44BD-814D-69DDCD36B72F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0E90-F3AB-445B-8159-77A41993E8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92D-F195-44BD-814D-69DDCD36B72F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0E90-F3AB-445B-8159-77A41993E8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92D-F195-44BD-814D-69DDCD36B72F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0E90-F3AB-445B-8159-77A41993E8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92D-F195-44BD-814D-69DDCD36B72F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0E90-F3AB-445B-8159-77A41993E8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92D-F195-44BD-814D-69DDCD36B72F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0E90-F3AB-445B-8159-77A41993E8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92D-F195-44BD-814D-69DDCD36B72F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0E90-F3AB-445B-8159-77A41993E8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92D-F195-44BD-814D-69DDCD36B72F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0E90-F3AB-445B-8159-77A41993E8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92D-F195-44BD-814D-69DDCD36B72F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0E90-F3AB-445B-8159-77A41993E8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92D-F195-44BD-814D-69DDCD36B72F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0E90-F3AB-445B-8159-77A41993E8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6A92D-F195-44BD-814D-69DDCD36B72F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20E90-F3AB-445B-8159-77A41993E8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C:\Users\&#1040;&#1076;&#1084;&#1080;&#1085;&#1080;&#1089;&#1090;&#1088;&#1072;&#1090;&#1086;&#1088;\Desktop\&#1057;&#1085;&#1077;&#1075;&#1080;&#1088;&#1100;.%20&#1043;&#1086;&#1083;&#1086;&#1089;&#1072;%20&#1087;&#1090;&#1080;&#1094;.mp3" TargetMode="External"/><Relationship Id="rId1" Type="http://schemas.openxmlformats.org/officeDocument/2006/relationships/audio" Target="file:///C:\Users\&#1040;&#1076;&#1084;&#1080;&#1085;&#1080;&#1089;&#1090;&#1088;&#1072;&#1090;&#1086;&#1088;\Desktop\&#1055;&#1077;&#1085;&#1080;&#1077;%20&#1087;&#1090;&#1080;&#1094;%20-%20&#1057;&#1080;&#1085;&#1080;&#1094;&#1072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04%20-%20&#1057;&#1042;&#1045;&#1058;&#1048;&#1058;%20&#1057;&#1054;&#1051;&#1053;&#1067;&#1064;&#1050;&#1054;%20&#1042;%20&#1054;&#1050;&#1054;&#1064;&#1050;&#1054;%20(qmusic.me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&#1080;&#1089;&#1090;&#1088;&#1072;&#1090;&#1086;&#1088;\Desktop\&#1042;&#1077;&#1089;&#1077;&#1083;&#1072;&#1103;%20&#1084;&#1091;&#1079;&#1099;&#1082;&#1072;%20-%20&#1044;&#1077;&#1090;&#1089;&#1082;&#1072;&#1103;%20(qmusic.me).mp3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pics.clipartpng.com/Yellow_Bird_PNG_Clipart-7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3" y="785794"/>
            <a:ext cx="2994667" cy="1643074"/>
          </a:xfrm>
          <a:prstGeom prst="rect">
            <a:avLst/>
          </a:prstGeom>
          <a:noFill/>
        </p:spPr>
      </p:pic>
      <p:pic>
        <p:nvPicPr>
          <p:cNvPr id="6" name="Picture 4" descr="https://pics.clipartpng.com/Yellow_Bird_PNG_Clipart-7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285992"/>
            <a:ext cx="2994667" cy="1643074"/>
          </a:xfrm>
          <a:prstGeom prst="rect">
            <a:avLst/>
          </a:prstGeom>
          <a:noFill/>
        </p:spPr>
      </p:pic>
      <p:pic>
        <p:nvPicPr>
          <p:cNvPr id="1030" name="Picture 6" descr="http://pngimg.com/uploads/sparrow/sparrow_PNG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2001" y="2000240"/>
            <a:ext cx="2341305" cy="1714512"/>
          </a:xfrm>
          <a:prstGeom prst="rect">
            <a:avLst/>
          </a:prstGeom>
          <a:noFill/>
        </p:spPr>
      </p:pic>
      <p:pic>
        <p:nvPicPr>
          <p:cNvPr id="8" name="Picture 6" descr="http://pngimg.com/uploads/sparrow/sparrow_PNG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1000108"/>
            <a:ext cx="2341305" cy="1714512"/>
          </a:xfrm>
          <a:prstGeom prst="rect">
            <a:avLst/>
          </a:prstGeom>
          <a:noFill/>
        </p:spPr>
      </p:pic>
      <p:pic>
        <p:nvPicPr>
          <p:cNvPr id="1032" name="Picture 8" descr="http://www.playcast.ru/uploads/2018/11/20/2616648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285728"/>
            <a:ext cx="1571636" cy="1436706"/>
          </a:xfrm>
          <a:prstGeom prst="rect">
            <a:avLst/>
          </a:prstGeom>
          <a:noFill/>
        </p:spPr>
      </p:pic>
      <p:pic>
        <p:nvPicPr>
          <p:cNvPr id="10" name="Пение птиц - Сини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Снегирь. Голоса пти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 flipH="1">
            <a:off x="5000628" y="3552828"/>
            <a:ext cx="214314" cy="21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710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5775" y="0"/>
            <a:ext cx="4293877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7637" y="428604"/>
            <a:ext cx="301428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https://cdn2.arhivurokov.ru/multiurok/html/2018/02/20/s_5a8c7725be8aa/838345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28670"/>
            <a:ext cx="333377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14290"/>
            <a:ext cx="4866236" cy="47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04 - СВЕТИТ СОЛНЫШКО В ОКОШКО (qmusic.me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bestgif.su/_ph/38/2/5715447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74252"/>
            <a:ext cx="6586980" cy="6483748"/>
          </a:xfrm>
          <a:prstGeom prst="rect">
            <a:avLst/>
          </a:prstGeom>
          <a:noFill/>
        </p:spPr>
      </p:pic>
      <p:pic>
        <p:nvPicPr>
          <p:cNvPr id="4" name="Веселая музыка - Детская (q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Экран (4:3)</PresentationFormat>
  <Paragraphs>0</Paragraphs>
  <Slides>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BEST</cp:lastModifiedBy>
  <cp:revision>6</cp:revision>
  <dcterms:created xsi:type="dcterms:W3CDTF">2019-01-11T16:29:43Z</dcterms:created>
  <dcterms:modified xsi:type="dcterms:W3CDTF">2019-01-11T17:29:33Z</dcterms:modified>
</cp:coreProperties>
</file>