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0EA-2042-4B58-A722-87C77B31145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D86C-B49C-4507-AD7F-C6ACE67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6ioxn.com/data/out/4/33751039-autumn-leaves-wallpaper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2231" r="17645" b="10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35283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старшей (комбинированной)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группе: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Осень разноцветная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Тип и вид проекта: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творческий, групповой, краткосрочный.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 проекта: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Глущенко Елена Юрьевна, воспитатель старшей (комбинированной группы) «Пчёлки»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воспитатель, дети, родители.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5-6 лет.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сентябрь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октябрь 2017 г.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6ioxn.com/data/out/4/33751039-autumn-leaves-wallpaper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2231" r="17645" b="10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Одним из важнейших направлений в работе с детьми, является развитие их познавательной деятельности, что способствует, расширению, уточнению знаний детей о сезонных изменениях в природе в осенний период. Совместная деятельность детей, воспитателей, родителей в рамках проекта поможет расширить кругозор детей и взрослых, а также наладить тесное взаимодействие семьи и ДОУ.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6ioxn.com/data/out/4/33751039-autumn-leaves-wallpaper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2231" r="17645" b="10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34668"/>
            <a:ext cx="876788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эстетическое восприятие окружающего мира и способствовать творческому и речевому развитию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Расширить и систематизировать знания детей об осени, учить видеть и выделять отдельные объекты осенней природы.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Совершенствовать изобразительные навыки и умения.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Активизировать речь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Воспитывать чуткость к художественному слову, любовь и бережное отношение к природе.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Сформировать активность и заинтересованность родителей в педагогическом процессе.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6ioxn.com/data/out/4/33751039-autumn-leaves-wallpaper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2231" r="17645" b="10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 проекта по образовательным областям: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познавательное развитие: расширение знаний о сезонных изменениях в природе, об их причинах;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речевое развитие: активизация и обогащение словарного запаса детей по теме проекта, формирование умения правильно формулировать предложения, составлять рассказы по предложенному материалу;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социально-коммуникативное развитие: формирование у детей ответственного отношения к природе как к основе экологических условий жизни;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художественно-эстетическое развитие: достижение положительного эмоционального отклика у детей при знакомстве с произведениями живописи и музыки, отражение своих эмоций в собственной изобразительной деятельности;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физическое развитие: повышение эмоционального, психологического, физического благополучия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6ioxn.com/data/out/4/33751039-autumn-leaves-wallpaper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2231" r="17645" b="10125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88843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Подготовительный.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Выбор темы проекта;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Определение цели и задач проекта;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Составление плана работы;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Изучение методической литературы;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Подготовка оборудования, материалов;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Предварительная работа с родителями.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Практический этап.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реализации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одержание деятельности по образовательным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областям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Заключительный этап.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Подведение итогов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выставка «Дары осени»,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-праздник «Прощай, осень!»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оформление раздевалки с использованием работ детей.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Анализ результатов работы.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реализации проекта у детей: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развивались творческие способности,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углубились знания о природе, укрепилось представление о необходимости бережного отношения к ней,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совершенствовалось умение осуществлять экспериментальную деятельность, устанавливать причинно-следственные связи в окружающем мире,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расширился и активизировался словарный запас,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 родителей появился интерес к проектной деятельности, они с удовольствием принимали участие в оформлении выставки поделок, рисовали, подбирали стихи и фотографии на тему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6ioxn.com/data/out/4/33751039-autumn-leaves-wallpaper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2231" r="17645" b="10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IMG_2205-27-10-17-09-5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2802">
            <a:off x="182652" y="141977"/>
            <a:ext cx="1716823" cy="211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\Desktop\IMG_2362-27-10-17-09-54.JPG"/>
          <p:cNvPicPr>
            <a:picLocks noChangeAspect="1" noChangeArrowheads="1"/>
          </p:cNvPicPr>
          <p:nvPr/>
        </p:nvPicPr>
        <p:blipFill>
          <a:blip r:embed="rId4" cstate="print"/>
          <a:srcRect l="11899" r="12381" b="23559"/>
          <a:stretch>
            <a:fillRect/>
          </a:stretch>
        </p:blipFill>
        <p:spPr bwMode="auto">
          <a:xfrm>
            <a:off x="2123728" y="1"/>
            <a:ext cx="381642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IMG_2265-27-10-17-09-54.JPG"/>
          <p:cNvPicPr>
            <a:picLocks noChangeAspect="1" noChangeArrowheads="1"/>
          </p:cNvPicPr>
          <p:nvPr/>
        </p:nvPicPr>
        <p:blipFill>
          <a:blip r:embed="rId5" cstate="print"/>
          <a:srcRect b="29907"/>
          <a:stretch>
            <a:fillRect/>
          </a:stretch>
        </p:blipFill>
        <p:spPr bwMode="auto">
          <a:xfrm rot="21344837">
            <a:off x="81788" y="2076810"/>
            <a:ext cx="2457883" cy="229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IMG_2420-27-10-17-09-54.JPG"/>
          <p:cNvPicPr>
            <a:picLocks noChangeAspect="1" noChangeArrowheads="1"/>
          </p:cNvPicPr>
          <p:nvPr/>
        </p:nvPicPr>
        <p:blipFill>
          <a:blip r:embed="rId6" cstate="print"/>
          <a:srcRect t="16000"/>
          <a:stretch>
            <a:fillRect/>
          </a:stretch>
        </p:blipFill>
        <p:spPr bwMode="auto">
          <a:xfrm rot="776948">
            <a:off x="6139066" y="249487"/>
            <a:ext cx="2533750" cy="270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\Desktop\IMG_2271-27-10-17-09-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64264">
            <a:off x="2560712" y="2335065"/>
            <a:ext cx="2540486" cy="214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1\Desktop\IMG_2425-27-10-17-09-54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293096"/>
            <a:ext cx="187220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1\Desktop\IMG_2379-27-10-17-09-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13876">
            <a:off x="2096359" y="4366113"/>
            <a:ext cx="2292246" cy="204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Users\1\Desktop\IMG_2379-27-10-17-09-5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11185">
            <a:off x="4762603" y="2513009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1\Desktop\IMG_2514-27-10-17-09-5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4437112"/>
            <a:ext cx="2136264" cy="215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1\Desktop\IMG_2450-27-10-17-09-5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72876">
            <a:off x="6699317" y="3985429"/>
            <a:ext cx="192024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6ioxn.com/data/out/4/33751039-autumn-leaves-wallpapers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2231" r="17645" b="101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IMG_2298-27-10-17-09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2771800" cy="334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IMG_2569-27-10-17-09-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5513">
            <a:off x="3809568" y="733072"/>
            <a:ext cx="2880320" cy="333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IMG_2427-27-10-17-09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59228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1\Desktop\IMG_2573-27-10-17-09-54.JPG"/>
          <p:cNvPicPr>
            <a:picLocks noChangeAspect="1" noChangeArrowheads="1"/>
          </p:cNvPicPr>
          <p:nvPr/>
        </p:nvPicPr>
        <p:blipFill>
          <a:blip r:embed="rId6" cstate="print"/>
          <a:srcRect t="21686"/>
          <a:stretch>
            <a:fillRect/>
          </a:stretch>
        </p:blipFill>
        <p:spPr bwMode="auto">
          <a:xfrm>
            <a:off x="3059832" y="4077073"/>
            <a:ext cx="338437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1\Desktop\IMG_2373-27-10-17-10-40.JPG"/>
          <p:cNvPicPr>
            <a:picLocks noChangeAspect="1" noChangeArrowheads="1"/>
          </p:cNvPicPr>
          <p:nvPr/>
        </p:nvPicPr>
        <p:blipFill>
          <a:blip r:embed="rId7" cstate="print"/>
          <a:srcRect b="21251"/>
          <a:stretch>
            <a:fillRect/>
          </a:stretch>
        </p:blipFill>
        <p:spPr bwMode="auto">
          <a:xfrm>
            <a:off x="6400800" y="3789040"/>
            <a:ext cx="274320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1\Desktop\IMG_2435-27-10-17-10-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0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1\Desktop\IMG_2302-27-10-17-09-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41825">
            <a:off x="2001491" y="612779"/>
            <a:ext cx="19202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259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Проект в старшей (комбинированной) группе: «Осень разноцветная» Тип и вид проекта: творческий, групповой, краткосрочный. Автор проекта: Глущенко Елена Юрьевна, воспитатель старшей (комбинированной группы) «Пчёлки» Участники проекта: воспитатель, дети, родители. Возраст детей: 5-6 лет. Продолжительность: сентябрь – октябрь 2017 г. </vt:lpstr>
      <vt:lpstr>    Актуальность:   Одним из важнейших направлений в работе с детьми, является развитие их познавательной деятельности, что способствует, расширению, уточнению знаний детей о сезонных изменениях в природе в осенний период. Совместная деятельность детей, воспитателей, родителей в рамках проекта поможет расширить кругозор детей и взрослых, а также наладить тесное взаимодействие семьи и ДОУ. </vt:lpstr>
      <vt:lpstr>Слайд 3</vt:lpstr>
      <vt:lpstr>Ожидаемые результаты проекта по образовательным областям: - познавательное развитие: расширение знаний о сезонных изменениях в природе, об их причинах; - речевое развитие: активизация и обогащение словарного запаса детей по теме проекта, формирование умения правильно формулировать предложения, составлять рассказы по предложенному материалу; - социально-коммуникативное развитие: формирование у детей ответственного отношения к природе как к основе экологических условий жизни; - художественно-эстетическое развитие: достижение положительного эмоционального отклика у детей при знакомстве с произведениями живописи и музыки, отражение своих эмоций в собственной изобразительной деятельности; - физическое развитие: повышение эмоционального, психологического, физического благополучия детей</vt:lpstr>
      <vt:lpstr>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старшей (комбинированной) группе: «Осень разноцветная» Тип и вид проекта: творческий, групповой, краткосрочный. Автор проекта: Глущенко Елена Юрьевна, воспитатель старшей (комбинированной группы) «Пчёлки» Участники проекта: воспитатель, дети, родители. Возраст детей: 5-6 лет. Продолжительность: сентябрь – октябрь 2017 г.</dc:title>
  <dc:creator>1</dc:creator>
  <cp:lastModifiedBy>1</cp:lastModifiedBy>
  <cp:revision>8</cp:revision>
  <dcterms:created xsi:type="dcterms:W3CDTF">2017-10-27T18:27:09Z</dcterms:created>
  <dcterms:modified xsi:type="dcterms:W3CDTF">2017-10-27T19:49:05Z</dcterms:modified>
</cp:coreProperties>
</file>